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2"/>
  </p:notesMasterIdLst>
  <p:sldIdLst>
    <p:sldId id="256" r:id="rId2"/>
    <p:sldId id="267" r:id="rId3"/>
    <p:sldId id="268" r:id="rId4"/>
    <p:sldId id="269" r:id="rId5"/>
    <p:sldId id="270" r:id="rId6"/>
    <p:sldId id="271" r:id="rId7"/>
    <p:sldId id="272" r:id="rId8"/>
    <p:sldId id="273" r:id="rId9"/>
    <p:sldId id="275" r:id="rId10"/>
    <p:sldId id="274" r:id="rId11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26"/>
    <p:restoredTop sz="94696"/>
  </p:normalViewPr>
  <p:slideViewPr>
    <p:cSldViewPr snapToGrid="0">
      <p:cViewPr varScale="1">
        <p:scale>
          <a:sx n="93" d="100"/>
          <a:sy n="93" d="100"/>
        </p:scale>
        <p:origin x="536" y="2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72711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85E6D0B-DFE8-5547-85AD-373752856C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710" y="0"/>
            <a:ext cx="9240982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0F72F19-82E9-9D49-A4BA-0F7FD45BA0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677" b="28485"/>
          <a:stretch/>
        </p:blipFill>
        <p:spPr>
          <a:xfrm>
            <a:off x="0" y="1898073"/>
            <a:ext cx="9144000" cy="300643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E757B10-E4A3-A248-B35D-B5CC46190D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0808" r="43485" b="30707"/>
          <a:stretch/>
        </p:blipFill>
        <p:spPr>
          <a:xfrm>
            <a:off x="0" y="2798618"/>
            <a:ext cx="5167745" cy="195349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DFFBCD8-8445-F84D-9B08-6EAAE080426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8182" b="11111"/>
          <a:stretch/>
        </p:blipFill>
        <p:spPr>
          <a:xfrm>
            <a:off x="0" y="5361709"/>
            <a:ext cx="9144000" cy="7342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5"/>
          <p:cNvSpPr txBox="1"/>
          <p:nvPr/>
        </p:nvSpPr>
        <p:spPr>
          <a:xfrm>
            <a:off x="1187624" y="2348880"/>
            <a:ext cx="29871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Схема по сборке покетмода.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5C4DEA8-DF3C-9046-8197-9174A6B8FF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333"/>
          <a:stretch/>
        </p:blipFill>
        <p:spPr>
          <a:xfrm>
            <a:off x="163131" y="24384"/>
            <a:ext cx="8839200" cy="683361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B5574C7-1FEC-AF4D-981A-927E46DABC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4565" y="759703"/>
            <a:ext cx="2745065" cy="41115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9FFEBEC-85F8-5348-93C4-6A30CDA735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2920" y="759703"/>
            <a:ext cx="1662759" cy="41115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325A290-10AC-F74B-A867-7D157AC02E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5733" y="3984370"/>
            <a:ext cx="1717177" cy="41115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6D3967B-9196-3A43-BFF1-313045E177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5987" y="3984370"/>
            <a:ext cx="2104146" cy="41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366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23F89D7-47C9-EE41-8980-47E375134F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10836"/>
            <a:ext cx="9144000" cy="696883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2087CC5-917B-D74B-AB53-FFDB30BB9E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9129F22-7FA0-414A-BED5-6FA9EEA012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10836"/>
            <a:ext cx="9144000" cy="696883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8F8E77D-4BF5-B548-A776-5D2ED61EB3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697" b="64242"/>
          <a:stretch/>
        </p:blipFill>
        <p:spPr>
          <a:xfrm>
            <a:off x="5915890" y="0"/>
            <a:ext cx="3228109" cy="245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6499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37FF6AC-7C8F-8543-9127-D217166311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6515" b="51111"/>
          <a:stretch/>
        </p:blipFill>
        <p:spPr>
          <a:xfrm>
            <a:off x="0" y="0"/>
            <a:ext cx="3061855" cy="33528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3EA994-8FDF-7540-917E-5CD49A04FF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647" r="49697" b="48889"/>
          <a:stretch/>
        </p:blipFill>
        <p:spPr>
          <a:xfrm>
            <a:off x="110840" y="1690254"/>
            <a:ext cx="4599709" cy="181494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03DAC30-AB2E-EF4F-98A2-9FFF160104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394" b="48889"/>
          <a:stretch/>
        </p:blipFill>
        <p:spPr>
          <a:xfrm>
            <a:off x="4585855" y="0"/>
            <a:ext cx="4627420" cy="350519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5FBA8EC-556D-E04F-B4D4-1A4FACF0BB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394" t="51112" b="3030"/>
          <a:stretch/>
        </p:blipFill>
        <p:spPr>
          <a:xfrm>
            <a:off x="4585855" y="3505198"/>
            <a:ext cx="4627420" cy="314498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2D8A20C-C4BD-5845-9A58-61E50380F7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62" t="51112" r="50605" b="3030"/>
          <a:stretch/>
        </p:blipFill>
        <p:spPr>
          <a:xfrm>
            <a:off x="623455" y="3519053"/>
            <a:ext cx="3962400" cy="3144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3552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5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5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5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A3E4CB-70EE-7849-B884-2503AE575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D1B6E9C-7B2B-E64F-9E86-F322D819B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4594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590A78D-61E9-A74E-A806-C446574B62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8" y="42333"/>
            <a:ext cx="9121422" cy="684106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578F890-7BAA-9B45-AFF6-6B09B9C8BF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934"/>
            <a:ext cx="9144000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90BDC42-2383-CD46-BA6C-0855EA1FD0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5625"/>
          <a:stretch/>
        </p:blipFill>
        <p:spPr>
          <a:xfrm>
            <a:off x="0" y="0"/>
            <a:ext cx="9144000" cy="98583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2FD94D0-191E-5B4D-BBAE-210CBDC4B5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497" b="46014"/>
          <a:stretch/>
        </p:blipFill>
        <p:spPr>
          <a:xfrm>
            <a:off x="22578" y="38101"/>
            <a:ext cx="4498621" cy="367953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DF1AC89-0900-4840-829F-CC2B167C796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566" b="45409"/>
          <a:stretch/>
        </p:blipFill>
        <p:spPr>
          <a:xfrm>
            <a:off x="4521199" y="6158"/>
            <a:ext cx="4588931" cy="372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39643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5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5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5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4C76788-873D-5242-866D-A79FB4B02E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406" t="22708" b="43750"/>
          <a:stretch/>
        </p:blipFill>
        <p:spPr>
          <a:xfrm>
            <a:off x="6072186" y="1557338"/>
            <a:ext cx="3071813" cy="230028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07B579-FF55-2C47-8548-6EE49D7BB6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5417"/>
          <a:stretch/>
        </p:blipFill>
        <p:spPr>
          <a:xfrm>
            <a:off x="0" y="0"/>
            <a:ext cx="9144000" cy="100012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4CD48A-E7C9-1E46-BE4C-1B7454FCCB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844" t="12917" r="33594" b="45833"/>
          <a:stretch/>
        </p:blipFill>
        <p:spPr>
          <a:xfrm>
            <a:off x="3186112" y="885824"/>
            <a:ext cx="2886075" cy="282892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09E9E48-E56A-6E49-857C-F7FD686516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375" t="35416" r="27656" b="32917"/>
          <a:stretch/>
        </p:blipFill>
        <p:spPr>
          <a:xfrm>
            <a:off x="2228850" y="2428874"/>
            <a:ext cx="4386263" cy="21716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B8A171D-4B6A-5443-A098-3E18CCF253E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2708" r="71094" b="43750"/>
          <a:stretch/>
        </p:blipFill>
        <p:spPr>
          <a:xfrm>
            <a:off x="0" y="1557338"/>
            <a:ext cx="2643186" cy="230028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C2F1F23-FD67-964A-BB71-8B1DC9F78F3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2292" r="69062"/>
          <a:stretch/>
        </p:blipFill>
        <p:spPr>
          <a:xfrm>
            <a:off x="0" y="4271962"/>
            <a:ext cx="2828925" cy="258603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4A46A1B-3BBD-B540-8DEC-77CA0334CD7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6406" t="60208"/>
          <a:stretch/>
        </p:blipFill>
        <p:spPr>
          <a:xfrm>
            <a:off x="6072186" y="4129086"/>
            <a:ext cx="3071814" cy="272891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82550DC-906A-5549-B0A6-7AD7BA9386E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7500" t="64375" r="36563"/>
          <a:stretch/>
        </p:blipFill>
        <p:spPr>
          <a:xfrm>
            <a:off x="3429000" y="4414838"/>
            <a:ext cx="2371725" cy="244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83040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5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5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5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5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1815F85-75D2-B543-954E-9C27EBC45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0BD495B-4278-A045-82CD-7025DEB6AE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7656" b="66875"/>
          <a:stretch/>
        </p:blipFill>
        <p:spPr>
          <a:xfrm>
            <a:off x="5385837" y="118531"/>
            <a:ext cx="3701540" cy="284321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25130D8-D6E1-9F4E-B5C8-9854472309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1458" b="16250"/>
          <a:stretch/>
        </p:blipFill>
        <p:spPr>
          <a:xfrm>
            <a:off x="0" y="2843212"/>
            <a:ext cx="9144000" cy="290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5856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B948A5E-C158-7C43-96EB-086F1E3ADE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9167"/>
          <a:stretch/>
        </p:blipFill>
        <p:spPr>
          <a:xfrm>
            <a:off x="0" y="423333"/>
            <a:ext cx="9144000" cy="14287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6022928-8E58-404A-8F08-753B8A0C67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5469"/>
          <a:stretch/>
        </p:blipFill>
        <p:spPr>
          <a:xfrm>
            <a:off x="0" y="423333"/>
            <a:ext cx="3157538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901592-53B0-A746-AC63-77CFE3D765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531" r="34063"/>
          <a:stretch/>
        </p:blipFill>
        <p:spPr>
          <a:xfrm>
            <a:off x="3157538" y="423333"/>
            <a:ext cx="2871786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62112FC-E1A1-644B-B62F-A89350509C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884"/>
          <a:stretch/>
        </p:blipFill>
        <p:spPr>
          <a:xfrm>
            <a:off x="6015469" y="319282"/>
            <a:ext cx="3214255" cy="706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61510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132D3C1-9AF9-F34A-9518-6DDF101032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042" r="49531" b="47292"/>
          <a:stretch/>
        </p:blipFill>
        <p:spPr>
          <a:xfrm>
            <a:off x="-1320800" y="541866"/>
            <a:ext cx="5461034" cy="256989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2D6B764-D1CE-0D4E-BD41-D85DF28957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906" t="8959" b="51357"/>
          <a:stretch/>
        </p:blipFill>
        <p:spPr>
          <a:xfrm>
            <a:off x="4471988" y="614363"/>
            <a:ext cx="4672012" cy="272150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E156FAA-2A4F-FA48-A238-FA5B16BE6C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2707" r="49531" b="8643"/>
          <a:stretch/>
        </p:blipFill>
        <p:spPr>
          <a:xfrm>
            <a:off x="0" y="3631671"/>
            <a:ext cx="4614863" cy="265059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60BF3A7-3EFE-A845-A2FE-3BE63B79BD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906" t="50416" b="8642"/>
          <a:stretch/>
        </p:blipFill>
        <p:spPr>
          <a:xfrm>
            <a:off x="4471988" y="3457574"/>
            <a:ext cx="4672012" cy="280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83690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6965</TotalTime>
  <Words>5</Words>
  <Application>Microsoft Office PowerPoint</Application>
  <PresentationFormat>Экран (4:3)</PresentationFormat>
  <Paragraphs>1</Paragraphs>
  <Slides>10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Моря России</dc:title>
  <cp:lastModifiedBy>Альбина Корнейчук</cp:lastModifiedBy>
  <cp:revision>22</cp:revision>
  <dcterms:modified xsi:type="dcterms:W3CDTF">2019-12-12T13:24:05Z</dcterms:modified>
</cp:coreProperties>
</file>